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69"/>
    <p:restoredTop sz="95588"/>
  </p:normalViewPr>
  <p:slideViewPr>
    <p:cSldViewPr snapToGrid="0" snapToObjects="1">
      <p:cViewPr varScale="1">
        <p:scale>
          <a:sx n="100" d="100"/>
          <a:sy n="100" d="100"/>
        </p:scale>
        <p:origin x="16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6/12/20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81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87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8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63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36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70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55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9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6/12/20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0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0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6/12/20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6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91" r:id="rId6"/>
    <p:sldLayoutId id="2147483686" r:id="rId7"/>
    <p:sldLayoutId id="2147483687" r:id="rId8"/>
    <p:sldLayoutId id="2147483688" r:id="rId9"/>
    <p:sldLayoutId id="2147483690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8" descr="Imagen que contiene negro, oscuro, tabla, grande&#10;&#10;Descripción generada automáticamente">
            <a:extLst>
              <a:ext uri="{FF2B5EF4-FFF2-40B4-BE49-F238E27FC236}">
                <a16:creationId xmlns:a16="http://schemas.microsoft.com/office/drawing/2014/main" id="{077672AA-DBD6-CD45-91C3-3CFE37DD1A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091" b="3212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9" name="Rectangle 15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CCF961C-C360-804D-83AD-2C90106D5E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579" y="2403187"/>
            <a:ext cx="3977640" cy="1741098"/>
          </a:xfrm>
        </p:spPr>
        <p:txBody>
          <a:bodyPr anchor="b">
            <a:normAutofit/>
          </a:bodyPr>
          <a:lstStyle/>
          <a:p>
            <a:pPr algn="ctr"/>
            <a:r>
              <a:rPr lang="es-ES" sz="4800" dirty="0"/>
              <a:t>Iniciación  </a:t>
            </a:r>
            <a:br>
              <a:rPr lang="es-ES" sz="4800" dirty="0"/>
            </a:br>
            <a:r>
              <a:rPr lang="es-ES" sz="4800" b="1" dirty="0"/>
              <a:t>“La Conga”</a:t>
            </a:r>
            <a:r>
              <a:rPr lang="es-CL" sz="4800" b="1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53DDE9-CB50-4841-8963-1C70E84702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es-ES" sz="2000" dirty="0"/>
              <a:t> </a:t>
            </a:r>
            <a:r>
              <a:rPr lang="es-ES" sz="2000" dirty="0">
                <a:solidFill>
                  <a:schemeClr val="accent1"/>
                </a:solidFill>
              </a:rPr>
              <a:t>(Tumbadora, Jicamo, Timba, </a:t>
            </a:r>
            <a:r>
              <a:rPr lang="es-ES" sz="2000" dirty="0" err="1">
                <a:solidFill>
                  <a:schemeClr val="accent1"/>
                </a:solidFill>
              </a:rPr>
              <a:t>etc</a:t>
            </a:r>
            <a:r>
              <a:rPr lang="es-ES" sz="2000" dirty="0">
                <a:solidFill>
                  <a:schemeClr val="accent1"/>
                </a:solidFill>
              </a:rPr>
              <a:t>)</a:t>
            </a:r>
            <a:endParaRPr lang="es-CL" sz="2000" dirty="0">
              <a:solidFill>
                <a:schemeClr val="accent1"/>
              </a:solidFill>
            </a:endParaRPr>
          </a:p>
          <a:p>
            <a:r>
              <a:rPr lang="es-ES" sz="2000" dirty="0">
                <a:solidFill>
                  <a:schemeClr val="accent1"/>
                </a:solidFill>
              </a:rPr>
              <a:t>       Instrumento Afrocubano</a:t>
            </a:r>
            <a:endParaRPr lang="es-CL" sz="2000" dirty="0">
              <a:solidFill>
                <a:schemeClr val="accent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511F5FF-D97F-9444-8C05-A20B35762967}"/>
              </a:ext>
            </a:extLst>
          </p:cNvPr>
          <p:cNvSpPr/>
          <p:nvPr/>
        </p:nvSpPr>
        <p:spPr>
          <a:xfrm>
            <a:off x="995822" y="5586542"/>
            <a:ext cx="27169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Programa Breve</a:t>
            </a:r>
            <a:r>
              <a:rPr lang="es-E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(4 semanas)</a:t>
            </a:r>
            <a:r>
              <a:rPr lang="es-CL" dirty="0"/>
              <a:t> </a:t>
            </a:r>
          </a:p>
        </p:txBody>
      </p:sp>
      <p:pic>
        <p:nvPicPr>
          <p:cNvPr id="28" name="Imagen 27" descr="Imagen que contiene dibujo&#10;&#10;Descripción generada automáticamente">
            <a:extLst>
              <a:ext uri="{FF2B5EF4-FFF2-40B4-BE49-F238E27FC236}">
                <a16:creationId xmlns:a16="http://schemas.microsoft.com/office/drawing/2014/main" id="{1276A4FF-83D2-E945-B9CB-10352A9622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4588" y="3311475"/>
            <a:ext cx="3608966" cy="2030043"/>
          </a:xfrm>
          <a:prstGeom prst="rect">
            <a:avLst/>
          </a:prstGeom>
        </p:spPr>
      </p:pic>
      <p:sp>
        <p:nvSpPr>
          <p:cNvPr id="30" name="CuadroTexto 29">
            <a:extLst>
              <a:ext uri="{FF2B5EF4-FFF2-40B4-BE49-F238E27FC236}">
                <a16:creationId xmlns:a16="http://schemas.microsoft.com/office/drawing/2014/main" id="{5C97086D-A45D-7646-B0DF-76AF17ACAE37}"/>
              </a:ext>
            </a:extLst>
          </p:cNvPr>
          <p:cNvSpPr txBox="1"/>
          <p:nvPr/>
        </p:nvSpPr>
        <p:spPr>
          <a:xfrm>
            <a:off x="378921" y="843450"/>
            <a:ext cx="314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Percusionlatina.com</a:t>
            </a:r>
          </a:p>
        </p:txBody>
      </p:sp>
    </p:spTree>
    <p:extLst>
      <p:ext uri="{BB962C8B-B14F-4D97-AF65-F5344CB8AC3E}">
        <p14:creationId xmlns:p14="http://schemas.microsoft.com/office/powerpoint/2010/main" val="8459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1E15BF-A0E4-AA4E-AFCF-1FD207755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36" y="508000"/>
            <a:ext cx="10168128" cy="1490133"/>
          </a:xfrm>
        </p:spPr>
        <p:txBody>
          <a:bodyPr>
            <a:normAutofit fontScale="90000"/>
          </a:bodyPr>
          <a:lstStyle/>
          <a:p>
            <a:r>
              <a:rPr lang="es-ES" dirty="0"/>
              <a:t>¿Qué es el programa breve de “Iniciación a las Congas”?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41CE43-10AD-E14E-89F6-8962F4CED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2274824"/>
            <a:ext cx="10168128" cy="3694176"/>
          </a:xfrm>
        </p:spPr>
        <p:txBody>
          <a:bodyPr>
            <a:normAutofit fontScale="62500" lnSpcReduction="20000"/>
          </a:bodyPr>
          <a:lstStyle/>
          <a:p>
            <a:r>
              <a:rPr lang="es-ES" dirty="0"/>
              <a:t>El programa breve es un taller de carácter 100% online, el cual se desarrolla tanto de manera sincrónica como asincrónica. Su duración es de 1 mes, pero tendrás hasta 3 meses para disfrutar de él, en tu plataforma.</a:t>
            </a:r>
            <a:endParaRPr lang="es-CL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CL" dirty="0"/>
          </a:p>
          <a:p>
            <a:r>
              <a:rPr lang="es-ES" dirty="0"/>
              <a:t>En este taller lograrás conocer y aprender los conceptos Básicos de las diferentes técnicas y formas de tocar la conga.</a:t>
            </a:r>
            <a:endParaRPr lang="es-CL" dirty="0"/>
          </a:p>
          <a:p>
            <a:r>
              <a:rPr lang="es-ES" dirty="0"/>
              <a:t>Aprenderás a desarrollar las técnicas actuales que rigen el estudio y la utilización de la técnica contemporánea en las congas a nivel profesional en todo el mundo. </a:t>
            </a:r>
            <a:endParaRPr lang="es-CL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CL" dirty="0"/>
          </a:p>
          <a:p>
            <a:r>
              <a:rPr lang="es-ES" dirty="0"/>
              <a:t>Algunos referentes que han desarrollado y difundido estas técnicas son los maestros José Luis Quintana “Changuito” y el gran maestro Giovanni Hidalgo.</a:t>
            </a:r>
            <a:endParaRPr lang="es-CL" dirty="0"/>
          </a:p>
          <a:p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B972E9B-5259-DE4A-B6B7-AD7174C2B4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2774" y="4991222"/>
            <a:ext cx="2505138" cy="140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051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ACA34A-0032-9544-A147-ED2D18F40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36" y="685800"/>
            <a:ext cx="10168128" cy="1151467"/>
          </a:xfrm>
        </p:spPr>
        <p:txBody>
          <a:bodyPr>
            <a:normAutofit fontScale="90000"/>
          </a:bodyPr>
          <a:lstStyle/>
          <a:p>
            <a:r>
              <a:rPr lang="es-ES" dirty="0"/>
              <a:t>¿Para quién está dirigido este programa y con qué propósito?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2324F2-AB4D-2C48-9EF0-3572AC4C5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015067"/>
            <a:ext cx="10168128" cy="4157133"/>
          </a:xfrm>
        </p:spPr>
        <p:txBody>
          <a:bodyPr>
            <a:normAutofit fontScale="62500" lnSpcReduction="20000"/>
          </a:bodyPr>
          <a:lstStyle/>
          <a:p>
            <a:r>
              <a:rPr lang="es-ES" dirty="0"/>
              <a:t>Para todas y todos quienes quieran aprender la ejecución de la conga con el concepto técnico contemporáneo, que incluye los siguientes aspectos: </a:t>
            </a:r>
            <a:endParaRPr lang="es-CL" dirty="0"/>
          </a:p>
          <a:p>
            <a:r>
              <a:rPr lang="es-ES" dirty="0"/>
              <a:t>Evitar Lesiones</a:t>
            </a:r>
            <a:endParaRPr lang="es-CL" dirty="0"/>
          </a:p>
          <a:p>
            <a:r>
              <a:rPr lang="es-ES" dirty="0"/>
              <a:t>Conseguir un gran sonido</a:t>
            </a:r>
            <a:endParaRPr lang="es-CL" dirty="0"/>
          </a:p>
          <a:p>
            <a:r>
              <a:rPr lang="es-ES" dirty="0"/>
              <a:t>Corregir la postura</a:t>
            </a:r>
            <a:endParaRPr lang="es-CL" dirty="0"/>
          </a:p>
          <a:p>
            <a:r>
              <a:rPr lang="es-ES" dirty="0"/>
              <a:t>Ahorro de energía</a:t>
            </a:r>
            <a:endParaRPr lang="es-CL" dirty="0"/>
          </a:p>
          <a:p>
            <a:r>
              <a:rPr lang="es-ES" dirty="0"/>
              <a:t>Aprender algunos ritmos importantes</a:t>
            </a:r>
            <a:endParaRPr lang="es-CL" dirty="0"/>
          </a:p>
          <a:p>
            <a:r>
              <a:rPr lang="es-ES" dirty="0"/>
              <a:t>Futuro desarrollo de virtuosismo y velocidad</a:t>
            </a:r>
            <a:endParaRPr lang="es-CL" dirty="0"/>
          </a:p>
          <a:p>
            <a:r>
              <a:rPr lang="es-ES" dirty="0"/>
              <a:t>Desarrollo de mejor musicalidad</a:t>
            </a:r>
            <a:endParaRPr lang="es-CL" dirty="0"/>
          </a:p>
          <a:p>
            <a:r>
              <a:rPr lang="es-ES" dirty="0"/>
              <a:t>Mejor comprensión de ritmos y marchas.</a:t>
            </a:r>
            <a:endParaRPr lang="es-CL" dirty="0"/>
          </a:p>
          <a:p>
            <a:r>
              <a:rPr lang="es-ES" dirty="0"/>
              <a:t>etc.  </a:t>
            </a:r>
            <a:endParaRPr lang="es-CL" dirty="0"/>
          </a:p>
          <a:p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407CFD7-3736-604C-AA6F-C411ED593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2774" y="4991222"/>
            <a:ext cx="2505138" cy="140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506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B84A25D-0A6C-3C4B-9423-7422AAB1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870001"/>
            <a:ext cx="9144000" cy="365478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s-ES" b="1" dirty="0"/>
              <a:t>MÓDULO 1</a:t>
            </a:r>
            <a:br>
              <a:rPr lang="es-CL" dirty="0"/>
            </a:br>
            <a:br>
              <a:rPr lang="es-CL" dirty="0"/>
            </a:br>
            <a:r>
              <a:rPr lang="es-ES" dirty="0"/>
              <a:t> Introducción a las Congas, conceptos esenciales de una buena técnica y postura correcta</a:t>
            </a:r>
            <a:br>
              <a:rPr lang="es-CL" dirty="0"/>
            </a:br>
            <a:endParaRPr lang="en-US" sz="72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6BEF571-251E-1541-9B43-43FF99CCF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2774" y="4991222"/>
            <a:ext cx="2505138" cy="140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563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B403593-42B2-1047-8413-705B9FA45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s-CL" dirty="0"/>
              <a:t>Semana 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1FFF0F-F48F-2A4E-9C6B-FA8A36A24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es-CL" dirty="0"/>
              <a:t> </a:t>
            </a:r>
            <a:r>
              <a:rPr lang="es-ES" dirty="0"/>
              <a:t>Iniciación en las congas.</a:t>
            </a:r>
            <a:endParaRPr lang="es-CL" dirty="0"/>
          </a:p>
          <a:p>
            <a:r>
              <a:rPr lang="es-ES" dirty="0"/>
              <a:t>Contexto histórico – social- cultural</a:t>
            </a:r>
            <a:r>
              <a:rPr lang="es-CL" dirty="0"/>
              <a:t> </a:t>
            </a:r>
            <a:r>
              <a:rPr lang="es-ES" dirty="0"/>
              <a:t>de las congas.</a:t>
            </a:r>
            <a:endParaRPr lang="es-CL" dirty="0"/>
          </a:p>
          <a:p>
            <a:r>
              <a:rPr lang="es-ES" dirty="0"/>
              <a:t> Postura, movimiento y conceptos técnicos de correcta ejecución.</a:t>
            </a:r>
            <a:endParaRPr lang="es-CL" dirty="0"/>
          </a:p>
          <a:p>
            <a:r>
              <a:rPr lang="es-ES" dirty="0"/>
              <a:t>Primeros 4 sonidos a estudiar.</a:t>
            </a:r>
            <a:endParaRPr lang="es-CL" dirty="0"/>
          </a:p>
          <a:p>
            <a:endParaRPr lang="es-CL" sz="2000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09E62B21-4963-D641-8EB5-8391F30CB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2774" y="4991222"/>
            <a:ext cx="2505138" cy="140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51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DBA9F12-74B6-2646-B149-22BFC638F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s-CL" dirty="0"/>
              <a:t>Semana 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BADEE0-A6A7-9348-817C-A3102A84E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es-ES" dirty="0"/>
              <a:t>Asimilación del movimiento correcto.    </a:t>
            </a:r>
            <a:endParaRPr lang="es-CL" dirty="0"/>
          </a:p>
          <a:p>
            <a:r>
              <a:rPr lang="es-ES" dirty="0"/>
              <a:t>Siguientes 4 sonidos a estudiar. </a:t>
            </a:r>
            <a:endParaRPr lang="es-CL" dirty="0"/>
          </a:p>
          <a:p>
            <a:r>
              <a:rPr lang="es-ES" dirty="0"/>
              <a:t>Ejercicios para desarrollarlos sonidos aprendidos.</a:t>
            </a:r>
          </a:p>
          <a:p>
            <a:r>
              <a:rPr lang="es-ES" dirty="0"/>
              <a:t>Técnica y movimiento.</a:t>
            </a:r>
            <a:endParaRPr lang="es-CL" dirty="0"/>
          </a:p>
          <a:p>
            <a:endParaRPr lang="es-CL" sz="2000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AB02694-C9F2-BF47-826E-6351ACF3B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2774" y="4991222"/>
            <a:ext cx="2505138" cy="140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03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ECAA782-4BBC-E34F-AE0B-603B78D27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s-CL" dirty="0"/>
              <a:t>Semana 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65A869-2968-4D43-86BB-CE7E8F574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es-ES" dirty="0"/>
              <a:t>Revisión material anterior y reafirmar conceptos.</a:t>
            </a:r>
            <a:endParaRPr lang="es-CL" dirty="0"/>
          </a:p>
          <a:p>
            <a:r>
              <a:rPr lang="es-ES" dirty="0"/>
              <a:t> Reafirmando sonidos, movimiento y técnica.</a:t>
            </a:r>
            <a:endParaRPr lang="es-CL" dirty="0"/>
          </a:p>
          <a:p>
            <a:r>
              <a:rPr lang="es-ES" dirty="0"/>
              <a:t> Ejercicios para desarrollar sonidos estudiados.</a:t>
            </a:r>
            <a:endParaRPr lang="es-CL" dirty="0"/>
          </a:p>
          <a:p>
            <a:r>
              <a:rPr lang="es-ES" dirty="0"/>
              <a:t> Primeros patrones rítmicos, Yambú (tumbador) y Danzón (1 conga).   </a:t>
            </a:r>
            <a:endParaRPr lang="es-CL" dirty="0"/>
          </a:p>
          <a:p>
            <a:endParaRPr lang="es-CL" sz="200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72BD0A6-B766-5941-BCCE-99E114814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2774" y="4991222"/>
            <a:ext cx="2505138" cy="140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30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702ECE1-774B-FD4F-932F-C0608D9B8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s-CL" dirty="0"/>
              <a:t>Semana 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58AD42-58B1-1B40-A2C1-710F79045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es-ES" dirty="0"/>
              <a:t>Revisión de marchas estudiadas (yambú y danzón).</a:t>
            </a:r>
            <a:endParaRPr lang="es-CL" dirty="0"/>
          </a:p>
          <a:p>
            <a:r>
              <a:rPr lang="es-ES" dirty="0"/>
              <a:t> Nuevas marchas Bolero y chachachá</a:t>
            </a:r>
            <a:endParaRPr lang="es-CL" dirty="0"/>
          </a:p>
          <a:p>
            <a:r>
              <a:rPr lang="es-ES" dirty="0"/>
              <a:t> Ejercicios para desarrollar sonidos y técnica.</a:t>
            </a:r>
            <a:endParaRPr lang="es-CL" dirty="0"/>
          </a:p>
          <a:p>
            <a:r>
              <a:rPr lang="es-ES" dirty="0"/>
              <a:t>Reafirmación de conceptos y cierre del Taller.</a:t>
            </a:r>
            <a:endParaRPr lang="es-CL" dirty="0"/>
          </a:p>
          <a:p>
            <a:endParaRPr lang="es-CL" sz="200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B9C2746-9E7F-FB41-80E4-9CDAF0EE6E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2774" y="4991222"/>
            <a:ext cx="2505138" cy="140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333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3817975-8A38-CD42-BED9-4B5D30F9B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7439" y="2936121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b="1" dirty="0"/>
              <a:t>NUEVOS </a:t>
            </a:r>
            <a:br>
              <a:rPr lang="en-US" sz="7200" b="1" dirty="0"/>
            </a:br>
            <a:r>
              <a:rPr lang="en-US" sz="7200" b="1" dirty="0">
                <a:solidFill>
                  <a:schemeClr val="accent1"/>
                </a:solidFill>
              </a:rPr>
              <a:t>TALLERES </a:t>
            </a:r>
            <a:br>
              <a:rPr lang="en-US" sz="7200" dirty="0"/>
            </a:br>
            <a:r>
              <a:rPr lang="en-US" sz="4400" dirty="0"/>
              <a:t>DISPONIBLES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2AFD3C2-A3CA-E54F-81D1-09E08F3F13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414" y="578989"/>
            <a:ext cx="4183009" cy="235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58476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388</Words>
  <Application>Microsoft Macintosh PowerPoint</Application>
  <PresentationFormat>Panorámica</PresentationFormat>
  <Paragraphs>45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Avenir Next LT Pro</vt:lpstr>
      <vt:lpstr>Calibri</vt:lpstr>
      <vt:lpstr>AccentBoxVTI</vt:lpstr>
      <vt:lpstr>Iniciación   “La Conga” </vt:lpstr>
      <vt:lpstr>¿Qué es el programa breve de “Iniciación a las Congas”? </vt:lpstr>
      <vt:lpstr>¿Para quién está dirigido este programa y con qué propósito? </vt:lpstr>
      <vt:lpstr>MÓDULO 1   Introducción a las Congas, conceptos esenciales de una buena técnica y postura correcta </vt:lpstr>
      <vt:lpstr>Semana 1</vt:lpstr>
      <vt:lpstr>Semana 2</vt:lpstr>
      <vt:lpstr>Semana 3</vt:lpstr>
      <vt:lpstr>Semana 4</vt:lpstr>
      <vt:lpstr>NUEVOS  TALLERES  DISPONIBLES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Iniciación en  “La Conga” </dc:title>
  <dc:creator>latorrepercusion@gmail.com</dc:creator>
  <cp:lastModifiedBy>latorrepercusion@gmail.com</cp:lastModifiedBy>
  <cp:revision>12</cp:revision>
  <dcterms:created xsi:type="dcterms:W3CDTF">2020-05-10T23:06:02Z</dcterms:created>
  <dcterms:modified xsi:type="dcterms:W3CDTF">2020-06-12T22:56:50Z</dcterms:modified>
</cp:coreProperties>
</file>